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3" r:id="rId6"/>
    <p:sldId id="260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842941-547A-F74B-A658-22784F6B4A6E}" v="31" dt="2021-04-26T10:11:58.1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934"/>
  </p:normalViewPr>
  <p:slideViewPr>
    <p:cSldViewPr snapToGrid="0" snapToObjects="1">
      <p:cViewPr varScale="1">
        <p:scale>
          <a:sx n="91" d="100"/>
          <a:sy n="91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NATO CASTRO" userId="8f0164c0-eede-41db-be99-58a500939970" providerId="ADAL" clId="{57842941-547A-F74B-A658-22784F6B4A6E}"/>
    <pc:docChg chg="undo custSel addSld delSld modSld sldOrd">
      <pc:chgData name="RENATO CASTRO" userId="8f0164c0-eede-41db-be99-58a500939970" providerId="ADAL" clId="{57842941-547A-F74B-A658-22784F6B4A6E}" dt="2021-04-26T10:15:28.411" v="3269" actId="20577"/>
      <pc:docMkLst>
        <pc:docMk/>
      </pc:docMkLst>
      <pc:sldChg chg="addSp delSp modSp mod">
        <pc:chgData name="RENATO CASTRO" userId="8f0164c0-eede-41db-be99-58a500939970" providerId="ADAL" clId="{57842941-547A-F74B-A658-22784F6B4A6E}" dt="2021-04-26T09:55:35.678" v="2043" actId="20577"/>
        <pc:sldMkLst>
          <pc:docMk/>
          <pc:sldMk cId="3335177546" sldId="257"/>
        </pc:sldMkLst>
        <pc:spChg chg="mod">
          <ac:chgData name="RENATO CASTRO" userId="8f0164c0-eede-41db-be99-58a500939970" providerId="ADAL" clId="{57842941-547A-F74B-A658-22784F6B4A6E}" dt="2021-04-26T09:21:55.297" v="1305" actId="1076"/>
          <ac:spMkLst>
            <pc:docMk/>
            <pc:sldMk cId="3335177546" sldId="257"/>
            <ac:spMk id="2" creationId="{B3130212-A9B3-384E-A18D-881DEAA37A36}"/>
          </ac:spMkLst>
        </pc:spChg>
        <pc:spChg chg="mod">
          <ac:chgData name="RENATO CASTRO" userId="8f0164c0-eede-41db-be99-58a500939970" providerId="ADAL" clId="{57842941-547A-F74B-A658-22784F6B4A6E}" dt="2021-04-26T09:55:35.678" v="2043" actId="20577"/>
          <ac:spMkLst>
            <pc:docMk/>
            <pc:sldMk cId="3335177546" sldId="257"/>
            <ac:spMk id="3" creationId="{3D23128D-4AE3-7D4B-B455-6E7796A43DD4}"/>
          </ac:spMkLst>
        </pc:spChg>
        <pc:picChg chg="add del mod modCrop">
          <ac:chgData name="RENATO CASTRO" userId="8f0164c0-eede-41db-be99-58a500939970" providerId="ADAL" clId="{57842941-547A-F74B-A658-22784F6B4A6E}" dt="2021-04-26T09:21:47.018" v="1300" actId="931"/>
          <ac:picMkLst>
            <pc:docMk/>
            <pc:sldMk cId="3335177546" sldId="257"/>
            <ac:picMk id="5" creationId="{E5CC9395-93DA-3D41-B006-598F0E4ADA62}"/>
          </ac:picMkLst>
        </pc:picChg>
      </pc:sldChg>
      <pc:sldChg chg="modSp mod">
        <pc:chgData name="RENATO CASTRO" userId="8f0164c0-eede-41db-be99-58a500939970" providerId="ADAL" clId="{57842941-547A-F74B-A658-22784F6B4A6E}" dt="2021-04-26T08:57:05.155" v="9" actId="208"/>
        <pc:sldMkLst>
          <pc:docMk/>
          <pc:sldMk cId="1908703139" sldId="258"/>
        </pc:sldMkLst>
        <pc:picChg chg="mod">
          <ac:chgData name="RENATO CASTRO" userId="8f0164c0-eede-41db-be99-58a500939970" providerId="ADAL" clId="{57842941-547A-F74B-A658-22784F6B4A6E}" dt="2021-04-26T08:57:05.155" v="9" actId="208"/>
          <ac:picMkLst>
            <pc:docMk/>
            <pc:sldMk cId="1908703139" sldId="258"/>
            <ac:picMk id="3" creationId="{4474C239-6CF0-3444-AFF9-B14CB205B591}"/>
          </ac:picMkLst>
        </pc:picChg>
      </pc:sldChg>
      <pc:sldChg chg="modSp del mod">
        <pc:chgData name="RENATO CASTRO" userId="8f0164c0-eede-41db-be99-58a500939970" providerId="ADAL" clId="{57842941-547A-F74B-A658-22784F6B4A6E}" dt="2021-04-26T08:57:27.186" v="10" actId="2696"/>
        <pc:sldMkLst>
          <pc:docMk/>
          <pc:sldMk cId="1947746217" sldId="259"/>
        </pc:sldMkLst>
        <pc:picChg chg="mod">
          <ac:chgData name="RENATO CASTRO" userId="8f0164c0-eede-41db-be99-58a500939970" providerId="ADAL" clId="{57842941-547A-F74B-A658-22784F6B4A6E}" dt="2021-04-26T08:56:51.987" v="8" actId="692"/>
          <ac:picMkLst>
            <pc:docMk/>
            <pc:sldMk cId="1947746217" sldId="259"/>
            <ac:picMk id="6" creationId="{8DB8EC53-417F-9646-AE2D-906A1DC1CC3B}"/>
          </ac:picMkLst>
        </pc:picChg>
      </pc:sldChg>
      <pc:sldChg chg="addSp modSp mod ord">
        <pc:chgData name="RENATO CASTRO" userId="8f0164c0-eede-41db-be99-58a500939970" providerId="ADAL" clId="{57842941-547A-F74B-A658-22784F6B4A6E}" dt="2021-04-26T09:47:35.735" v="1396" actId="20578"/>
        <pc:sldMkLst>
          <pc:docMk/>
          <pc:sldMk cId="1434904512" sldId="260"/>
        </pc:sldMkLst>
        <pc:spChg chg="add mod">
          <ac:chgData name="RENATO CASTRO" userId="8f0164c0-eede-41db-be99-58a500939970" providerId="ADAL" clId="{57842941-547A-F74B-A658-22784F6B4A6E}" dt="2021-04-26T09:11:00.735" v="701" actId="1076"/>
          <ac:spMkLst>
            <pc:docMk/>
            <pc:sldMk cId="1434904512" sldId="260"/>
            <ac:spMk id="2" creationId="{85B7AD32-A8EB-5444-BC72-80EC096AADA7}"/>
          </ac:spMkLst>
        </pc:spChg>
        <pc:spChg chg="mod">
          <ac:chgData name="RENATO CASTRO" userId="8f0164c0-eede-41db-be99-58a500939970" providerId="ADAL" clId="{57842941-547A-F74B-A658-22784F6B4A6E}" dt="2021-04-26T08:55:34.677" v="3" actId="1076"/>
          <ac:spMkLst>
            <pc:docMk/>
            <pc:sldMk cId="1434904512" sldId="260"/>
            <ac:spMk id="8" creationId="{187CFC24-96D1-5C4D-A386-5E3759FD1C43}"/>
          </ac:spMkLst>
        </pc:spChg>
        <pc:spChg chg="add mod">
          <ac:chgData name="RENATO CASTRO" userId="8f0164c0-eede-41db-be99-58a500939970" providerId="ADAL" clId="{57842941-547A-F74B-A658-22784F6B4A6E}" dt="2021-04-26T09:16:11.806" v="1264" actId="1076"/>
          <ac:spMkLst>
            <pc:docMk/>
            <pc:sldMk cId="1434904512" sldId="260"/>
            <ac:spMk id="11" creationId="{BE7EDDED-CF63-C640-B949-D0B5C0CB6961}"/>
          </ac:spMkLst>
        </pc:spChg>
        <pc:picChg chg="mod modCrop">
          <ac:chgData name="RENATO CASTRO" userId="8f0164c0-eede-41db-be99-58a500939970" providerId="ADAL" clId="{57842941-547A-F74B-A658-22784F6B4A6E}" dt="2021-04-26T08:56:02.097" v="6" actId="732"/>
          <ac:picMkLst>
            <pc:docMk/>
            <pc:sldMk cId="1434904512" sldId="260"/>
            <ac:picMk id="6" creationId="{8DB8EC53-417F-9646-AE2D-906A1DC1CC3B}"/>
          </ac:picMkLst>
        </pc:picChg>
        <pc:picChg chg="mod">
          <ac:chgData name="RENATO CASTRO" userId="8f0164c0-eede-41db-be99-58a500939970" providerId="ADAL" clId="{57842941-547A-F74B-A658-22784F6B4A6E}" dt="2021-04-26T08:58:34.332" v="23" actId="1076"/>
          <ac:picMkLst>
            <pc:docMk/>
            <pc:sldMk cId="1434904512" sldId="260"/>
            <ac:picMk id="10" creationId="{07BE411A-82F2-D248-9525-68BAAF4C2E33}"/>
          </ac:picMkLst>
        </pc:picChg>
        <pc:picChg chg="mod">
          <ac:chgData name="RENATO CASTRO" userId="8f0164c0-eede-41db-be99-58a500939970" providerId="ADAL" clId="{57842941-547A-F74B-A658-22784F6B4A6E}" dt="2021-04-26T08:58:36.097" v="24" actId="1076"/>
          <ac:picMkLst>
            <pc:docMk/>
            <pc:sldMk cId="1434904512" sldId="260"/>
            <ac:picMk id="13" creationId="{A56ABF54-01C2-7E47-9418-DD9B6AB99CEF}"/>
          </ac:picMkLst>
        </pc:picChg>
      </pc:sldChg>
      <pc:sldChg chg="new del">
        <pc:chgData name="RENATO CASTRO" userId="8f0164c0-eede-41db-be99-58a500939970" providerId="ADAL" clId="{57842941-547A-F74B-A658-22784F6B4A6E}" dt="2021-04-26T09:36:33.417" v="1380" actId="2696"/>
        <pc:sldMkLst>
          <pc:docMk/>
          <pc:sldMk cId="2301290463" sldId="261"/>
        </pc:sldMkLst>
      </pc:sldChg>
      <pc:sldChg chg="addSp delSp modSp add mod ord">
        <pc:chgData name="RENATO CASTRO" userId="8f0164c0-eede-41db-be99-58a500939970" providerId="ADAL" clId="{57842941-547A-F74B-A658-22784F6B4A6E}" dt="2021-04-26T09:38:19.803" v="1393" actId="171"/>
        <pc:sldMkLst>
          <pc:docMk/>
          <pc:sldMk cId="2922768959" sldId="262"/>
        </pc:sldMkLst>
        <pc:spChg chg="add del mod">
          <ac:chgData name="RENATO CASTRO" userId="8f0164c0-eede-41db-be99-58a500939970" providerId="ADAL" clId="{57842941-547A-F74B-A658-22784F6B4A6E}" dt="2021-04-26T09:22:42.238" v="1314"/>
          <ac:spMkLst>
            <pc:docMk/>
            <pc:sldMk cId="2922768959" sldId="262"/>
            <ac:spMk id="2" creationId="{6C778991-ADAE-C64B-BC07-CDB63998B0AE}"/>
          </ac:spMkLst>
        </pc:spChg>
        <pc:spChg chg="add mod">
          <ac:chgData name="RENATO CASTRO" userId="8f0164c0-eede-41db-be99-58a500939970" providerId="ADAL" clId="{57842941-547A-F74B-A658-22784F6B4A6E}" dt="2021-04-26T09:37:43.705" v="1387" actId="170"/>
          <ac:spMkLst>
            <pc:docMk/>
            <pc:sldMk cId="2922768959" sldId="262"/>
            <ac:spMk id="6" creationId="{3B947598-E143-3349-A8F2-1FDCCA8FEA90}"/>
          </ac:spMkLst>
        </pc:spChg>
        <pc:spChg chg="mod">
          <ac:chgData name="RENATO CASTRO" userId="8f0164c0-eede-41db-be99-58a500939970" providerId="ADAL" clId="{57842941-547A-F74B-A658-22784F6B4A6E}" dt="2021-04-26T09:22:28.820" v="1311" actId="1076"/>
          <ac:spMkLst>
            <pc:docMk/>
            <pc:sldMk cId="2922768959" sldId="262"/>
            <ac:spMk id="8" creationId="{187CFC24-96D1-5C4D-A386-5E3759FD1C43}"/>
          </ac:spMkLst>
        </pc:spChg>
        <pc:spChg chg="del">
          <ac:chgData name="RENATO CASTRO" userId="8f0164c0-eede-41db-be99-58a500939970" providerId="ADAL" clId="{57842941-547A-F74B-A658-22784F6B4A6E}" dt="2021-04-26T09:22:19.535" v="1308" actId="21"/>
          <ac:spMkLst>
            <pc:docMk/>
            <pc:sldMk cId="2922768959" sldId="262"/>
            <ac:spMk id="11" creationId="{A1E8EA0B-090A-8347-BF56-0FA7C5BB93A1}"/>
          </ac:spMkLst>
        </pc:spChg>
        <pc:spChg chg="add mod">
          <ac:chgData name="RENATO CASTRO" userId="8f0164c0-eede-41db-be99-58a500939970" providerId="ADAL" clId="{57842941-547A-F74B-A658-22784F6B4A6E}" dt="2021-04-26T09:38:00.332" v="1390" actId="170"/>
          <ac:spMkLst>
            <pc:docMk/>
            <pc:sldMk cId="2922768959" sldId="262"/>
            <ac:spMk id="12" creationId="{0B269FE1-8D23-E94F-8FA5-5E88747B070D}"/>
          </ac:spMkLst>
        </pc:spChg>
        <pc:spChg chg="add mod">
          <ac:chgData name="RENATO CASTRO" userId="8f0164c0-eede-41db-be99-58a500939970" providerId="ADAL" clId="{57842941-547A-F74B-A658-22784F6B4A6E}" dt="2021-04-26T09:26:52.756" v="1370" actId="1076"/>
          <ac:spMkLst>
            <pc:docMk/>
            <pc:sldMk cId="2922768959" sldId="262"/>
            <ac:spMk id="13" creationId="{5A0B8FB5-1E98-7445-9201-215E6A591E23}"/>
          </ac:spMkLst>
        </pc:spChg>
        <pc:picChg chg="del">
          <ac:chgData name="RENATO CASTRO" userId="8f0164c0-eede-41db-be99-58a500939970" providerId="ADAL" clId="{57842941-547A-F74B-A658-22784F6B4A6E}" dt="2021-04-26T09:22:19.535" v="1308" actId="21"/>
          <ac:picMkLst>
            <pc:docMk/>
            <pc:sldMk cId="2922768959" sldId="262"/>
            <ac:picMk id="3" creationId="{4474C239-6CF0-3444-AFF9-B14CB205B591}"/>
          </ac:picMkLst>
        </pc:picChg>
        <pc:picChg chg="add mod">
          <ac:chgData name="RENATO CASTRO" userId="8f0164c0-eede-41db-be99-58a500939970" providerId="ADAL" clId="{57842941-547A-F74B-A658-22784F6B4A6E}" dt="2021-04-26T09:24:29.130" v="1342" actId="14100"/>
          <ac:picMkLst>
            <pc:docMk/>
            <pc:sldMk cId="2922768959" sldId="262"/>
            <ac:picMk id="10" creationId="{732DABEA-E324-7040-B311-C4498C8C4C9B}"/>
          </ac:picMkLst>
        </pc:picChg>
        <pc:picChg chg="add mod modCrop">
          <ac:chgData name="RENATO CASTRO" userId="8f0164c0-eede-41db-be99-58a500939970" providerId="ADAL" clId="{57842941-547A-F74B-A658-22784F6B4A6E}" dt="2021-04-26T09:38:19.803" v="1393" actId="171"/>
          <ac:picMkLst>
            <pc:docMk/>
            <pc:sldMk cId="2922768959" sldId="262"/>
            <ac:picMk id="14" creationId="{AC84DF4A-43D3-CD42-90E2-FA8AFCBBF097}"/>
          </ac:picMkLst>
        </pc:picChg>
      </pc:sldChg>
      <pc:sldChg chg="addSp delSp modSp add mod ord">
        <pc:chgData name="RENATO CASTRO" userId="8f0164c0-eede-41db-be99-58a500939970" providerId="ADAL" clId="{57842941-547A-F74B-A658-22784F6B4A6E}" dt="2021-04-26T09:27:37.886" v="1379" actId="14100"/>
        <pc:sldMkLst>
          <pc:docMk/>
          <pc:sldMk cId="1063711844" sldId="263"/>
        </pc:sldMkLst>
        <pc:spChg chg="mod">
          <ac:chgData name="RENATO CASTRO" userId="8f0164c0-eede-41db-be99-58a500939970" providerId="ADAL" clId="{57842941-547A-F74B-A658-22784F6B4A6E}" dt="2021-04-26T09:22:57.958" v="1332" actId="1076"/>
          <ac:spMkLst>
            <pc:docMk/>
            <pc:sldMk cId="1063711844" sldId="263"/>
            <ac:spMk id="8" creationId="{187CFC24-96D1-5C4D-A386-5E3759FD1C43}"/>
          </ac:spMkLst>
        </pc:spChg>
        <pc:spChg chg="add mod">
          <ac:chgData name="RENATO CASTRO" userId="8f0164c0-eede-41db-be99-58a500939970" providerId="ADAL" clId="{57842941-547A-F74B-A658-22784F6B4A6E}" dt="2021-04-26T09:27:28.570" v="1376" actId="14100"/>
          <ac:spMkLst>
            <pc:docMk/>
            <pc:sldMk cId="1063711844" sldId="263"/>
            <ac:spMk id="11" creationId="{132D11BD-3C08-3E4C-962C-CDBC888867DA}"/>
          </ac:spMkLst>
        </pc:spChg>
        <pc:spChg chg="add mod">
          <ac:chgData name="RENATO CASTRO" userId="8f0164c0-eede-41db-be99-58a500939970" providerId="ADAL" clId="{57842941-547A-F74B-A658-22784F6B4A6E}" dt="2021-04-26T09:27:37.886" v="1379" actId="14100"/>
          <ac:spMkLst>
            <pc:docMk/>
            <pc:sldMk cId="1063711844" sldId="263"/>
            <ac:spMk id="12" creationId="{9393DE85-C35D-C247-9BFD-A44A94DD32EB}"/>
          </ac:spMkLst>
        </pc:spChg>
        <pc:picChg chg="add mod modCrop">
          <ac:chgData name="RENATO CASTRO" userId="8f0164c0-eede-41db-be99-58a500939970" providerId="ADAL" clId="{57842941-547A-F74B-A658-22784F6B4A6E}" dt="2021-04-26T09:23:36.139" v="1339" actId="1076"/>
          <ac:picMkLst>
            <pc:docMk/>
            <pc:sldMk cId="1063711844" sldId="263"/>
            <ac:picMk id="3" creationId="{59050DD5-B6BE-0B40-BE7E-F4AFA93D32D9}"/>
          </ac:picMkLst>
        </pc:picChg>
        <pc:picChg chg="del">
          <ac:chgData name="RENATO CASTRO" userId="8f0164c0-eede-41db-be99-58a500939970" providerId="ADAL" clId="{57842941-547A-F74B-A658-22784F6B4A6E}" dt="2021-04-26T09:23:03.798" v="1333" actId="21"/>
          <ac:picMkLst>
            <pc:docMk/>
            <pc:sldMk cId="1063711844" sldId="263"/>
            <ac:picMk id="10" creationId="{732DABEA-E324-7040-B311-C4498C8C4C9B}"/>
          </ac:picMkLst>
        </pc:picChg>
      </pc:sldChg>
      <pc:sldChg chg="addSp delSp modSp add mod ord">
        <pc:chgData name="RENATO CASTRO" userId="8f0164c0-eede-41db-be99-58a500939970" providerId="ADAL" clId="{57842941-547A-F74B-A658-22784F6B4A6E}" dt="2021-04-26T10:15:28.411" v="3269" actId="20577"/>
        <pc:sldMkLst>
          <pc:docMk/>
          <pc:sldMk cId="3922227774" sldId="264"/>
        </pc:sldMkLst>
        <pc:spChg chg="mod">
          <ac:chgData name="RENATO CASTRO" userId="8f0164c0-eede-41db-be99-58a500939970" providerId="ADAL" clId="{57842941-547A-F74B-A658-22784F6B4A6E}" dt="2021-04-26T09:49:10.419" v="1437" actId="1076"/>
          <ac:spMkLst>
            <pc:docMk/>
            <pc:sldMk cId="3922227774" sldId="264"/>
            <ac:spMk id="4" creationId="{472F7EAD-6959-514A-AFF0-9EFE913B397B}"/>
          </ac:spMkLst>
        </pc:spChg>
        <pc:spChg chg="add mod">
          <ac:chgData name="RENATO CASTRO" userId="8f0164c0-eede-41db-be99-58a500939970" providerId="ADAL" clId="{57842941-547A-F74B-A658-22784F6B4A6E}" dt="2021-04-26T10:15:28.411" v="3269" actId="20577"/>
          <ac:spMkLst>
            <pc:docMk/>
            <pc:sldMk cId="3922227774" sldId="264"/>
            <ac:spMk id="7" creationId="{8769BE7E-35CD-334F-B31F-7D79DC115BDC}"/>
          </ac:spMkLst>
        </pc:spChg>
        <pc:spChg chg="mod">
          <ac:chgData name="RENATO CASTRO" userId="8f0164c0-eede-41db-be99-58a500939970" providerId="ADAL" clId="{57842941-547A-F74B-A658-22784F6B4A6E}" dt="2021-04-26T09:59:17.438" v="2224" actId="1076"/>
          <ac:spMkLst>
            <pc:docMk/>
            <pc:sldMk cId="3922227774" sldId="264"/>
            <ac:spMk id="8" creationId="{187CFC24-96D1-5C4D-A386-5E3759FD1C43}"/>
          </ac:spMkLst>
        </pc:spChg>
        <pc:spChg chg="mod">
          <ac:chgData name="RENATO CASTRO" userId="8f0164c0-eede-41db-be99-58a500939970" providerId="ADAL" clId="{57842941-547A-F74B-A658-22784F6B4A6E}" dt="2021-04-26T10:14:07.660" v="3258" actId="20577"/>
          <ac:spMkLst>
            <pc:docMk/>
            <pc:sldMk cId="3922227774" sldId="264"/>
            <ac:spMk id="11" creationId="{A1E8EA0B-090A-8347-BF56-0FA7C5BB93A1}"/>
          </ac:spMkLst>
        </pc:spChg>
        <pc:spChg chg="add mod">
          <ac:chgData name="RENATO CASTRO" userId="8f0164c0-eede-41db-be99-58a500939970" providerId="ADAL" clId="{57842941-547A-F74B-A658-22784F6B4A6E}" dt="2021-04-26T10:10:53.220" v="2961" actId="14100"/>
          <ac:spMkLst>
            <pc:docMk/>
            <pc:sldMk cId="3922227774" sldId="264"/>
            <ac:spMk id="13" creationId="{EE936D1A-F345-F245-B63A-EB437F115EB5}"/>
          </ac:spMkLst>
        </pc:spChg>
        <pc:picChg chg="del">
          <ac:chgData name="RENATO CASTRO" userId="8f0164c0-eede-41db-be99-58a500939970" providerId="ADAL" clId="{57842941-547A-F74B-A658-22784F6B4A6E}" dt="2021-04-26T09:47:43.037" v="1397" actId="21"/>
          <ac:picMkLst>
            <pc:docMk/>
            <pc:sldMk cId="3922227774" sldId="264"/>
            <ac:picMk id="3" creationId="{4474C239-6CF0-3444-AFF9-B14CB205B591}"/>
          </ac:picMkLst>
        </pc:picChg>
        <pc:picChg chg="add mod modCrop">
          <ac:chgData name="RENATO CASTRO" userId="8f0164c0-eede-41db-be99-58a500939970" providerId="ADAL" clId="{57842941-547A-F74B-A658-22784F6B4A6E}" dt="2021-04-26T09:59:51.693" v="2233" actId="208"/>
          <ac:picMkLst>
            <pc:docMk/>
            <pc:sldMk cId="3922227774" sldId="264"/>
            <ac:picMk id="6" creationId="{E8A3C6B8-7DEB-6F46-AEA7-FFF667F9E7D6}"/>
          </ac:picMkLst>
        </pc:picChg>
        <pc:picChg chg="add del mod">
          <ac:chgData name="RENATO CASTRO" userId="8f0164c0-eede-41db-be99-58a500939970" providerId="ADAL" clId="{57842941-547A-F74B-A658-22784F6B4A6E}" dt="2021-04-26T10:10:09.626" v="2954"/>
          <ac:picMkLst>
            <pc:docMk/>
            <pc:sldMk cId="3922227774" sldId="264"/>
            <ac:picMk id="12" creationId="{8F2C802D-B8EE-AF46-B5E6-A971A0FC3965}"/>
          </ac:picMkLst>
        </pc:pic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F62EC0-E3E1-914E-AD0F-947E003CAC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Mhw3 </a:t>
            </a:r>
            <a:br>
              <a:rPr lang="it-IT" dirty="0"/>
            </a:b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CBF6AD3-DEDF-1B44-A720-FBA3619221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Renato castro</a:t>
            </a:r>
          </a:p>
          <a:p>
            <a:r>
              <a:rPr lang="it-IT" dirty="0"/>
              <a:t>1000011358</a:t>
            </a:r>
          </a:p>
        </p:txBody>
      </p:sp>
    </p:spTree>
    <p:extLst>
      <p:ext uri="{BB962C8B-B14F-4D97-AF65-F5344CB8AC3E}">
        <p14:creationId xmlns:p14="http://schemas.microsoft.com/office/powerpoint/2010/main" val="1769788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130212-A9B3-384E-A18D-881DEAA37A36}"/>
              </a:ext>
            </a:extLst>
          </p:cNvPr>
          <p:cNvSpPr txBox="1">
            <a:spLocks/>
          </p:cNvSpPr>
          <p:nvPr/>
        </p:nvSpPr>
        <p:spPr>
          <a:xfrm>
            <a:off x="1451759" y="845462"/>
            <a:ext cx="4952999" cy="65214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Descrizione progetto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D23128D-4AE3-7D4B-B455-6E7796A43DD4}"/>
              </a:ext>
            </a:extLst>
          </p:cNvPr>
          <p:cNvSpPr txBox="1">
            <a:spLocks/>
          </p:cNvSpPr>
          <p:nvPr/>
        </p:nvSpPr>
        <p:spPr>
          <a:xfrm>
            <a:off x="1139483" y="1497604"/>
            <a:ext cx="10016197" cy="51564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dirty="0"/>
              <a:t>In questo progetto si implementa l’utilizzo delle API REST tramite:</a:t>
            </a:r>
          </a:p>
          <a:p>
            <a:pPr>
              <a:buFontTx/>
              <a:buChar char="-"/>
            </a:pPr>
            <a:r>
              <a:rPr lang="it-IT" b="1" i="1" dirty="0" err="1"/>
              <a:t>Unsplash.com</a:t>
            </a:r>
            <a:r>
              <a:rPr lang="it-IT" dirty="0"/>
              <a:t>: Permette di avere un’ immagine differente ad ogni accesso alla Home Page. Queste vengono prese dalla collezione di foto pubblica chiamata «</a:t>
            </a:r>
            <a:r>
              <a:rPr lang="it-IT" dirty="0" err="1"/>
              <a:t>electronics</a:t>
            </a:r>
            <a:r>
              <a:rPr lang="it-IT" dirty="0"/>
              <a:t>», appositamente creata all’interno del sito </a:t>
            </a:r>
            <a:r>
              <a:rPr lang="it-IT" dirty="0" err="1"/>
              <a:t>unsplash</a:t>
            </a:r>
            <a:r>
              <a:rPr lang="it-IT" dirty="0"/>
              <a:t>.</a:t>
            </a:r>
          </a:p>
          <a:p>
            <a:pPr>
              <a:buFontTx/>
              <a:buChar char="-"/>
            </a:pPr>
            <a:r>
              <a:rPr lang="it-IT" b="1" i="1" dirty="0" err="1"/>
              <a:t>Marketstack.com</a:t>
            </a:r>
            <a:r>
              <a:rPr lang="it-IT" dirty="0"/>
              <a:t>: Permette il confronto con 10 </a:t>
            </a:r>
            <a:r>
              <a:rPr lang="it-IT" dirty="0" err="1"/>
              <a:t>brands</a:t>
            </a:r>
            <a:r>
              <a:rPr lang="it-IT" dirty="0"/>
              <a:t> della stessa </a:t>
            </a:r>
            <a:r>
              <a:rPr lang="it-IT" dirty="0" err="1"/>
              <a:t>exchange</a:t>
            </a:r>
            <a:r>
              <a:rPr lang="it-IT" dirty="0"/>
              <a:t> </a:t>
            </a:r>
            <a:r>
              <a:rPr lang="it-IT" dirty="0" err="1"/>
              <a:t>currency</a:t>
            </a:r>
            <a:r>
              <a:rPr lang="it-IT" dirty="0"/>
              <a:t>, del prezzo d’apertura e chiusura dei titoli in borsa. </a:t>
            </a:r>
          </a:p>
          <a:p>
            <a:pPr marL="0" indent="0">
              <a:buNone/>
            </a:pPr>
            <a:r>
              <a:rPr lang="it-IT" dirty="0">
                <a:ln w="3175">
                  <a:solidFill>
                    <a:srgbClr val="C00000"/>
                  </a:solidFill>
                </a:ln>
              </a:rPr>
              <a:t>N.B.</a:t>
            </a:r>
          </a:p>
          <a:p>
            <a:pPr marL="0" indent="0">
              <a:spcBef>
                <a:spcPts val="0"/>
              </a:spcBef>
              <a:buNone/>
            </a:pPr>
            <a:r>
              <a:rPr lang="it-IT" dirty="0">
                <a:ln w="3175">
                  <a:solidFill>
                    <a:srgbClr val="C00000"/>
                  </a:solidFill>
                </a:ln>
              </a:rPr>
              <a:t>A causa delle numerose prove mirate all’ottimizzazione del codice, sono state superate le richieste per il mese di Aprile alla API di </a:t>
            </a:r>
            <a:r>
              <a:rPr lang="it-IT" b="1" i="1" dirty="0" err="1">
                <a:ln w="3175">
                  <a:solidFill>
                    <a:srgbClr val="C00000"/>
                  </a:solidFill>
                </a:ln>
              </a:rPr>
              <a:t>marketstack.com</a:t>
            </a:r>
            <a:r>
              <a:rPr lang="it-IT" dirty="0">
                <a:ln w="3175">
                  <a:solidFill>
                    <a:srgbClr val="C00000"/>
                  </a:solidFill>
                </a:ln>
              </a:rPr>
              <a:t>, fino al termine di tale mese quindi non sarà possibile visualizzare alcun dato nella sezione </a:t>
            </a:r>
            <a:r>
              <a:rPr lang="it-IT" b="1" i="1" dirty="0" err="1">
                <a:ln w="3175">
                  <a:solidFill>
                    <a:srgbClr val="C00000"/>
                  </a:solidFill>
                </a:ln>
              </a:rPr>
              <a:t>statistics</a:t>
            </a:r>
            <a:r>
              <a:rPr lang="it-IT" b="1" i="1" dirty="0">
                <a:ln w="3175">
                  <a:solidFill>
                    <a:srgbClr val="C00000"/>
                  </a:solidFill>
                </a:ln>
              </a:rPr>
              <a:t> </a:t>
            </a:r>
            <a:r>
              <a:rPr lang="it-IT" dirty="0">
                <a:ln w="3175">
                  <a:solidFill>
                    <a:srgbClr val="C00000"/>
                  </a:solidFill>
                </a:ln>
              </a:rPr>
              <a:t>del sito, dato che la </a:t>
            </a:r>
            <a:r>
              <a:rPr lang="it-IT" dirty="0" err="1">
                <a:ln w="3175">
                  <a:solidFill>
                    <a:srgbClr val="C00000"/>
                  </a:solidFill>
                </a:ln>
              </a:rPr>
              <a:t>fetch</a:t>
            </a:r>
            <a:r>
              <a:rPr lang="it-IT" dirty="0">
                <a:ln w="3175">
                  <a:solidFill>
                    <a:srgbClr val="C00000"/>
                  </a:solidFill>
                </a:ln>
              </a:rPr>
              <a:t> non andrà a buon fine.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it-IT" dirty="0">
                <a:ln w="3175">
                  <a:solidFill>
                    <a:srgbClr val="C00000"/>
                  </a:solidFill>
                </a:ln>
              </a:rPr>
              <a:t>Dal 1° Maggio grazie al reset delle richieste, il problema non si presenterà più.</a:t>
            </a:r>
          </a:p>
          <a:p>
            <a:pPr>
              <a:buFontTx/>
              <a:buChar char="-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35177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472F7EAD-6959-514A-AFF0-9EFE913B397B}"/>
              </a:ext>
            </a:extLst>
          </p:cNvPr>
          <p:cNvSpPr txBox="1">
            <a:spLocks/>
          </p:cNvSpPr>
          <p:nvPr/>
        </p:nvSpPr>
        <p:spPr>
          <a:xfrm>
            <a:off x="1143001" y="1129157"/>
            <a:ext cx="5070763" cy="9252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6166ADFA-4C0C-2241-8C30-8E6C9DA23F43}"/>
              </a:ext>
            </a:extLst>
          </p:cNvPr>
          <p:cNvSpPr txBox="1">
            <a:spLocks/>
          </p:cNvSpPr>
          <p:nvPr/>
        </p:nvSpPr>
        <p:spPr>
          <a:xfrm>
            <a:off x="1143001" y="1129157"/>
            <a:ext cx="3322121" cy="14785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187CFC24-96D1-5C4D-A386-5E3759FD1C43}"/>
              </a:ext>
            </a:extLst>
          </p:cNvPr>
          <p:cNvSpPr txBox="1">
            <a:spLocks/>
          </p:cNvSpPr>
          <p:nvPr/>
        </p:nvSpPr>
        <p:spPr>
          <a:xfrm>
            <a:off x="4025241" y="453265"/>
            <a:ext cx="4141518" cy="6758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API </a:t>
            </a:r>
            <a:r>
              <a:rPr lang="it-IT" dirty="0" err="1"/>
              <a:t>Unsplash.com</a:t>
            </a:r>
            <a:endParaRPr lang="it-IT" dirty="0"/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AE81CF34-D30E-9A4A-8F1A-9CD275A46549}"/>
              </a:ext>
            </a:extLst>
          </p:cNvPr>
          <p:cNvSpPr txBox="1">
            <a:spLocks/>
          </p:cNvSpPr>
          <p:nvPr/>
        </p:nvSpPr>
        <p:spPr>
          <a:xfrm>
            <a:off x="951408" y="1490853"/>
            <a:ext cx="8791575" cy="3595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t-IT" dirty="0"/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32DABEA-E324-7040-B311-C4498C8C4C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4" t="11429" r="1"/>
          <a:stretch/>
        </p:blipFill>
        <p:spPr>
          <a:xfrm>
            <a:off x="1244018" y="1161910"/>
            <a:ext cx="9698585" cy="53676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AC84DF4A-43D3-CD42-90E2-FA8AFCBBF0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242" r="79804" b="46494"/>
          <a:stretch/>
        </p:blipFill>
        <p:spPr>
          <a:xfrm>
            <a:off x="1233258" y="1933205"/>
            <a:ext cx="1943388" cy="1760022"/>
          </a:xfrm>
          <a:prstGeom prst="rect">
            <a:avLst/>
          </a:prstGeom>
        </p:spPr>
      </p:pic>
      <p:sp>
        <p:nvSpPr>
          <p:cNvPr id="12" name="Rettangolo 11">
            <a:extLst>
              <a:ext uri="{FF2B5EF4-FFF2-40B4-BE49-F238E27FC236}">
                <a16:creationId xmlns:a16="http://schemas.microsoft.com/office/drawing/2014/main" id="{0B269FE1-8D23-E94F-8FA5-5E88747B070D}"/>
              </a:ext>
            </a:extLst>
          </p:cNvPr>
          <p:cNvSpPr/>
          <p:nvPr/>
        </p:nvSpPr>
        <p:spPr>
          <a:xfrm rot="5400000">
            <a:off x="364555" y="3350645"/>
            <a:ext cx="3681354" cy="1943950"/>
          </a:xfrm>
          <a:prstGeom prst="rect">
            <a:avLst/>
          </a:prstGeom>
          <a:solidFill>
            <a:srgbClr val="000000">
              <a:alpha val="4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B947598-E143-3349-A8F2-1FDCCA8FEA90}"/>
              </a:ext>
            </a:extLst>
          </p:cNvPr>
          <p:cNvSpPr/>
          <p:nvPr/>
        </p:nvSpPr>
        <p:spPr>
          <a:xfrm>
            <a:off x="1244017" y="1161910"/>
            <a:ext cx="9703966" cy="1320033"/>
          </a:xfrm>
          <a:prstGeom prst="rect">
            <a:avLst/>
          </a:prstGeom>
          <a:solidFill>
            <a:srgbClr val="000000">
              <a:alpha val="4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ysClr val="windowText" lastClr="000000"/>
              </a:solidFill>
            </a:endParaRP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5A0B8FB5-1E98-7445-9201-215E6A591E23}"/>
              </a:ext>
            </a:extLst>
          </p:cNvPr>
          <p:cNvSpPr/>
          <p:nvPr/>
        </p:nvSpPr>
        <p:spPr>
          <a:xfrm rot="5400000">
            <a:off x="7556207" y="2766140"/>
            <a:ext cx="3681355" cy="3112959"/>
          </a:xfrm>
          <a:prstGeom prst="rect">
            <a:avLst/>
          </a:prstGeom>
          <a:solidFill>
            <a:srgbClr val="000000">
              <a:alpha val="4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2768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4474C239-6CF0-3444-AFF9-B14CB205B5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48" t="14026" r="46139" b="12900"/>
          <a:stretch/>
        </p:blipFill>
        <p:spPr>
          <a:xfrm>
            <a:off x="6519554" y="923306"/>
            <a:ext cx="5070763" cy="5011388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4" name="Titolo 1">
            <a:extLst>
              <a:ext uri="{FF2B5EF4-FFF2-40B4-BE49-F238E27FC236}">
                <a16:creationId xmlns:a16="http://schemas.microsoft.com/office/drawing/2014/main" id="{472F7EAD-6959-514A-AFF0-9EFE913B397B}"/>
              </a:ext>
            </a:extLst>
          </p:cNvPr>
          <p:cNvSpPr txBox="1">
            <a:spLocks/>
          </p:cNvSpPr>
          <p:nvPr/>
        </p:nvSpPr>
        <p:spPr>
          <a:xfrm>
            <a:off x="1143001" y="1129157"/>
            <a:ext cx="5070763" cy="9252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6166ADFA-4C0C-2241-8C30-8E6C9DA23F43}"/>
              </a:ext>
            </a:extLst>
          </p:cNvPr>
          <p:cNvSpPr txBox="1">
            <a:spLocks/>
          </p:cNvSpPr>
          <p:nvPr/>
        </p:nvSpPr>
        <p:spPr>
          <a:xfrm>
            <a:off x="1143001" y="1129157"/>
            <a:ext cx="3322121" cy="14785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187CFC24-96D1-5C4D-A386-5E3759FD1C43}"/>
              </a:ext>
            </a:extLst>
          </p:cNvPr>
          <p:cNvSpPr txBox="1">
            <a:spLocks/>
          </p:cNvSpPr>
          <p:nvPr/>
        </p:nvSpPr>
        <p:spPr>
          <a:xfrm>
            <a:off x="1715074" y="399826"/>
            <a:ext cx="4141518" cy="6758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API </a:t>
            </a:r>
            <a:r>
              <a:rPr lang="it-IT" dirty="0" err="1"/>
              <a:t>Unsplash.com</a:t>
            </a:r>
            <a:endParaRPr lang="it-IT" dirty="0"/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AE81CF34-D30E-9A4A-8F1A-9CD275A46549}"/>
              </a:ext>
            </a:extLst>
          </p:cNvPr>
          <p:cNvSpPr txBox="1">
            <a:spLocks/>
          </p:cNvSpPr>
          <p:nvPr/>
        </p:nvSpPr>
        <p:spPr>
          <a:xfrm>
            <a:off x="951408" y="1490853"/>
            <a:ext cx="8791575" cy="3595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1E8EA0B-090A-8347-BF56-0FA7C5BB93A1}"/>
              </a:ext>
            </a:extLst>
          </p:cNvPr>
          <p:cNvSpPr txBox="1"/>
          <p:nvPr/>
        </p:nvSpPr>
        <p:spPr>
          <a:xfrm>
            <a:off x="1459593" y="1129157"/>
            <a:ext cx="3887602" cy="501675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Memorizziamo la API KEY in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images_key</a:t>
            </a:r>
            <a:r>
              <a:rPr lang="it-IT" sz="1600" dirty="0">
                <a:solidFill>
                  <a:sysClr val="windowText" lastClr="000000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Eseguiamo la </a:t>
            </a:r>
            <a:r>
              <a:rPr lang="it-IT" sz="1600" dirty="0" err="1">
                <a:solidFill>
                  <a:sysClr val="windowText" lastClr="000000"/>
                </a:solidFill>
              </a:rPr>
              <a:t>fetch</a:t>
            </a:r>
            <a:r>
              <a:rPr lang="it-IT" sz="1600" dirty="0">
                <a:solidFill>
                  <a:sysClr val="windowText" lastClr="000000"/>
                </a:solidFill>
              </a:rPr>
              <a:t> che ci permetterà di accedere alle </a:t>
            </a:r>
            <a:r>
              <a:rPr lang="it-IT" sz="1600" dirty="0" err="1">
                <a:solidFill>
                  <a:sysClr val="windowText" lastClr="000000"/>
                </a:solidFill>
              </a:rPr>
              <a:t>collections</a:t>
            </a:r>
            <a:r>
              <a:rPr lang="it-IT" sz="1600" dirty="0">
                <a:solidFill>
                  <a:sysClr val="windowText" lastClr="000000"/>
                </a:solidFill>
              </a:rPr>
              <a:t> pubbliche dell’utente «</a:t>
            </a:r>
            <a:r>
              <a:rPr lang="it-IT" sz="1600" dirty="0" err="1">
                <a:solidFill>
                  <a:sysClr val="windowText" lastClr="000000"/>
                </a:solidFill>
              </a:rPr>
              <a:t>renatoct</a:t>
            </a:r>
            <a:r>
              <a:rPr lang="it-IT" sz="1600" dirty="0">
                <a:solidFill>
                  <a:sysClr val="windowText" lastClr="000000"/>
                </a:solidFill>
              </a:rPr>
              <a:t>».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Tramite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onCollections</a:t>
            </a:r>
            <a:r>
              <a:rPr lang="it-IT" sz="1600" b="1" i="1" dirty="0">
                <a:solidFill>
                  <a:sysClr val="windowText" lastClr="000000"/>
                </a:solidFill>
              </a:rPr>
              <a:t> </a:t>
            </a:r>
            <a:r>
              <a:rPr lang="it-IT" sz="1600" dirty="0">
                <a:solidFill>
                  <a:sysClr val="windowText" lastClr="000000"/>
                </a:solidFill>
              </a:rPr>
              <a:t>recuperiamo tutte le </a:t>
            </a:r>
            <a:r>
              <a:rPr lang="it-IT" sz="1600" dirty="0" err="1">
                <a:solidFill>
                  <a:sysClr val="windowText" lastClr="000000"/>
                </a:solidFill>
              </a:rPr>
              <a:t>collections</a:t>
            </a:r>
            <a:r>
              <a:rPr lang="it-IT" sz="1600" dirty="0">
                <a:solidFill>
                  <a:sysClr val="windowText" lastClr="000000"/>
                </a:solidFill>
              </a:rPr>
              <a:t> pubbliche dell’utente ed esaminandole singolarmente selezioniamo quella nominata «</a:t>
            </a:r>
            <a:r>
              <a:rPr lang="it-IT" sz="1600" dirty="0" err="1">
                <a:solidFill>
                  <a:sysClr val="windowText" lastClr="000000"/>
                </a:solidFill>
              </a:rPr>
              <a:t>electronics</a:t>
            </a:r>
            <a:r>
              <a:rPr lang="it-IT" sz="1600" dirty="0">
                <a:solidFill>
                  <a:sysClr val="windowText" lastClr="000000"/>
                </a:solidFill>
              </a:rPr>
              <a:t>», memorizziamo in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collection_url</a:t>
            </a:r>
            <a:r>
              <a:rPr lang="it-IT" sz="1600" b="1" i="1" dirty="0">
                <a:solidFill>
                  <a:sysClr val="windowText" lastClr="000000"/>
                </a:solidFill>
              </a:rPr>
              <a:t> </a:t>
            </a:r>
            <a:r>
              <a:rPr lang="it-IT" sz="1600" dirty="0">
                <a:solidFill>
                  <a:sysClr val="windowText" lastClr="000000"/>
                </a:solidFill>
              </a:rPr>
              <a:t>l’indirizzo che ci permetterà di accedere a tutte le foto della </a:t>
            </a:r>
            <a:r>
              <a:rPr lang="it-IT" sz="1600" dirty="0" err="1">
                <a:solidFill>
                  <a:sysClr val="windowText" lastClr="000000"/>
                </a:solidFill>
              </a:rPr>
              <a:t>collection</a:t>
            </a:r>
            <a:r>
              <a:rPr lang="it-IT" sz="1600" dirty="0">
                <a:solidFill>
                  <a:sysClr val="windowText" lastClr="000000"/>
                </a:solidFill>
              </a:rPr>
              <a:t> ed eseguiamo la </a:t>
            </a:r>
            <a:r>
              <a:rPr lang="it-IT" sz="1600" dirty="0" err="1">
                <a:solidFill>
                  <a:sysClr val="windowText" lastClr="000000"/>
                </a:solidFill>
              </a:rPr>
              <a:t>fetch</a:t>
            </a:r>
            <a:r>
              <a:rPr lang="it-IT" sz="1600" dirty="0">
                <a:solidFill>
                  <a:sysClr val="windowText" lastClr="000000"/>
                </a:solidFill>
              </a:rPr>
              <a:t> su questo indirizzo.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Tramite adesso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onHomePage</a:t>
            </a:r>
            <a:r>
              <a:rPr lang="it-IT" sz="1600" dirty="0">
                <a:solidFill>
                  <a:sysClr val="windowText" lastClr="000000"/>
                </a:solidFill>
              </a:rPr>
              <a:t> generiamo un numero casuale e lo memorizziamo in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n</a:t>
            </a:r>
            <a:r>
              <a:rPr lang="it-IT" sz="1600" dirty="0">
                <a:solidFill>
                  <a:sysClr val="windowText" lastClr="000000"/>
                </a:solidFill>
              </a:rPr>
              <a:t>, questo fungerà da indice per l’array di foto che abbiamo ottenuto.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Così facendo avremo ad ogni nuovo accesso alla home page, una delle foto della </a:t>
            </a:r>
            <a:r>
              <a:rPr lang="it-IT" sz="1600" dirty="0" err="1">
                <a:solidFill>
                  <a:sysClr val="windowText" lastClr="000000"/>
                </a:solidFill>
              </a:rPr>
              <a:t>collection</a:t>
            </a:r>
            <a:r>
              <a:rPr lang="it-IT" sz="1600" dirty="0">
                <a:solidFill>
                  <a:sysClr val="windowText" lastClr="000000"/>
                </a:solidFill>
              </a:rPr>
              <a:t> scelta casualmente.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703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472F7EAD-6959-514A-AFF0-9EFE913B397B}"/>
              </a:ext>
            </a:extLst>
          </p:cNvPr>
          <p:cNvSpPr txBox="1">
            <a:spLocks/>
          </p:cNvSpPr>
          <p:nvPr/>
        </p:nvSpPr>
        <p:spPr>
          <a:xfrm>
            <a:off x="1143001" y="1129157"/>
            <a:ext cx="5070763" cy="9252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6166ADFA-4C0C-2241-8C30-8E6C9DA23F43}"/>
              </a:ext>
            </a:extLst>
          </p:cNvPr>
          <p:cNvSpPr txBox="1">
            <a:spLocks/>
          </p:cNvSpPr>
          <p:nvPr/>
        </p:nvSpPr>
        <p:spPr>
          <a:xfrm>
            <a:off x="1143001" y="1129157"/>
            <a:ext cx="3322121" cy="14785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187CFC24-96D1-5C4D-A386-5E3759FD1C43}"/>
              </a:ext>
            </a:extLst>
          </p:cNvPr>
          <p:cNvSpPr txBox="1">
            <a:spLocks/>
          </p:cNvSpPr>
          <p:nvPr/>
        </p:nvSpPr>
        <p:spPr>
          <a:xfrm>
            <a:off x="3755325" y="296167"/>
            <a:ext cx="4916878" cy="6758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API </a:t>
            </a:r>
            <a:r>
              <a:rPr lang="it-IT" dirty="0" err="1"/>
              <a:t>marketstack.com</a:t>
            </a:r>
            <a:endParaRPr lang="it-IT" dirty="0"/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AE81CF34-D30E-9A4A-8F1A-9CD275A46549}"/>
              </a:ext>
            </a:extLst>
          </p:cNvPr>
          <p:cNvSpPr txBox="1">
            <a:spLocks/>
          </p:cNvSpPr>
          <p:nvPr/>
        </p:nvSpPr>
        <p:spPr>
          <a:xfrm>
            <a:off x="951408" y="1490853"/>
            <a:ext cx="8791575" cy="3595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t-IT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9050DD5-B6BE-0B40-BE7E-F4AFA93D32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44" t="11083" r="36" b="7359"/>
          <a:stretch/>
        </p:blipFill>
        <p:spPr>
          <a:xfrm>
            <a:off x="995548" y="1129157"/>
            <a:ext cx="10200904" cy="5194191"/>
          </a:xfrm>
          <a:prstGeom prst="rect">
            <a:avLst/>
          </a:prstGeom>
        </p:spPr>
      </p:pic>
      <p:sp>
        <p:nvSpPr>
          <p:cNvPr id="11" name="Rettangolo 10">
            <a:extLst>
              <a:ext uri="{FF2B5EF4-FFF2-40B4-BE49-F238E27FC236}">
                <a16:creationId xmlns:a16="http://schemas.microsoft.com/office/drawing/2014/main" id="{132D11BD-3C08-3E4C-962C-CDBC888867DA}"/>
              </a:ext>
            </a:extLst>
          </p:cNvPr>
          <p:cNvSpPr/>
          <p:nvPr/>
        </p:nvSpPr>
        <p:spPr>
          <a:xfrm rot="10800000">
            <a:off x="995548" y="1129157"/>
            <a:ext cx="10200904" cy="842147"/>
          </a:xfrm>
          <a:prstGeom prst="rect">
            <a:avLst/>
          </a:prstGeom>
          <a:solidFill>
            <a:srgbClr val="000000">
              <a:alpha val="4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9393DE85-C35D-C247-9BFD-A44A94DD32EB}"/>
              </a:ext>
            </a:extLst>
          </p:cNvPr>
          <p:cNvSpPr/>
          <p:nvPr/>
        </p:nvSpPr>
        <p:spPr>
          <a:xfrm rot="10800000">
            <a:off x="995548" y="5728842"/>
            <a:ext cx="10200904" cy="594505"/>
          </a:xfrm>
          <a:prstGeom prst="rect">
            <a:avLst/>
          </a:prstGeom>
          <a:solidFill>
            <a:srgbClr val="000000">
              <a:alpha val="4784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3711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472F7EAD-6959-514A-AFF0-9EFE913B397B}"/>
              </a:ext>
            </a:extLst>
          </p:cNvPr>
          <p:cNvSpPr txBox="1">
            <a:spLocks/>
          </p:cNvSpPr>
          <p:nvPr/>
        </p:nvSpPr>
        <p:spPr>
          <a:xfrm>
            <a:off x="1143001" y="1129157"/>
            <a:ext cx="5070763" cy="9252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6166ADFA-4C0C-2241-8C30-8E6C9DA23F43}"/>
              </a:ext>
            </a:extLst>
          </p:cNvPr>
          <p:cNvSpPr txBox="1">
            <a:spLocks/>
          </p:cNvSpPr>
          <p:nvPr/>
        </p:nvSpPr>
        <p:spPr>
          <a:xfrm>
            <a:off x="1143001" y="1129157"/>
            <a:ext cx="3322121" cy="14785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187CFC24-96D1-5C4D-A386-5E3759FD1C43}"/>
              </a:ext>
            </a:extLst>
          </p:cNvPr>
          <p:cNvSpPr txBox="1">
            <a:spLocks/>
          </p:cNvSpPr>
          <p:nvPr/>
        </p:nvSpPr>
        <p:spPr>
          <a:xfrm>
            <a:off x="7067406" y="552685"/>
            <a:ext cx="4804481" cy="6758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API </a:t>
            </a:r>
            <a:r>
              <a:rPr lang="it-IT" dirty="0" err="1"/>
              <a:t>marketstack.com</a:t>
            </a:r>
            <a:endParaRPr lang="it-IT" dirty="0"/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AE81CF34-D30E-9A4A-8F1A-9CD275A46549}"/>
              </a:ext>
            </a:extLst>
          </p:cNvPr>
          <p:cNvSpPr txBox="1">
            <a:spLocks/>
          </p:cNvSpPr>
          <p:nvPr/>
        </p:nvSpPr>
        <p:spPr>
          <a:xfrm>
            <a:off x="951408" y="1490853"/>
            <a:ext cx="8791575" cy="3595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DB8EC53-417F-9646-AE2D-906A1DC1CC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46" t="7272" r="11755" b="46744"/>
          <a:stretch/>
        </p:blipFill>
        <p:spPr>
          <a:xfrm>
            <a:off x="110177" y="192259"/>
            <a:ext cx="6765636" cy="2415468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07BE411A-82F2-D248-9525-68BAAF4C2E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14" t="11082" r="51227" b="2803"/>
          <a:stretch/>
        </p:blipFill>
        <p:spPr>
          <a:xfrm>
            <a:off x="6060065" y="1149941"/>
            <a:ext cx="3409581" cy="455811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A56ABF54-01C2-7E47-9418-DD9B6AB99C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89" t="38024" r="61535" b="29801"/>
          <a:stretch/>
        </p:blipFill>
        <p:spPr>
          <a:xfrm>
            <a:off x="8703781" y="4458940"/>
            <a:ext cx="3322485" cy="220680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E7EDDED-CF63-C640-B949-D0B5C0CB6961}"/>
              </a:ext>
            </a:extLst>
          </p:cNvPr>
          <p:cNvSpPr txBox="1"/>
          <p:nvPr/>
        </p:nvSpPr>
        <p:spPr>
          <a:xfrm>
            <a:off x="456453" y="2739421"/>
            <a:ext cx="5330275" cy="403187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Memorizziamo la API KEY in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quotes_key</a:t>
            </a:r>
            <a:r>
              <a:rPr lang="it-IT" sz="1600" dirty="0">
                <a:solidFill>
                  <a:sysClr val="windowText" lastClr="000000"/>
                </a:solidFill>
              </a:rPr>
              <a:t>, </a:t>
            </a:r>
            <a:r>
              <a:rPr lang="it-IT" sz="1600" dirty="0" err="1">
                <a:solidFill>
                  <a:sysClr val="windowText" lastClr="000000"/>
                </a:solidFill>
              </a:rPr>
              <a:t>l’url</a:t>
            </a:r>
            <a:r>
              <a:rPr lang="it-IT" sz="1600" dirty="0">
                <a:solidFill>
                  <a:sysClr val="windowText" lastClr="000000"/>
                </a:solidFill>
              </a:rPr>
              <a:t> per la richiesta dei 10 </a:t>
            </a:r>
            <a:r>
              <a:rPr lang="it-IT" sz="1600" dirty="0" err="1">
                <a:solidFill>
                  <a:sysClr val="windowText" lastClr="000000"/>
                </a:solidFill>
              </a:rPr>
              <a:t>brands</a:t>
            </a:r>
            <a:r>
              <a:rPr lang="it-IT" sz="1600" dirty="0">
                <a:solidFill>
                  <a:sysClr val="windowText" lastClr="000000"/>
                </a:solidFill>
              </a:rPr>
              <a:t> con stessa </a:t>
            </a:r>
            <a:r>
              <a:rPr lang="it-IT" sz="1600" dirty="0" err="1">
                <a:solidFill>
                  <a:sysClr val="windowText" lastClr="000000"/>
                </a:solidFill>
              </a:rPr>
              <a:t>exchange</a:t>
            </a:r>
            <a:r>
              <a:rPr lang="it-IT" sz="1600" dirty="0">
                <a:solidFill>
                  <a:sysClr val="windowText" lastClr="000000"/>
                </a:solidFill>
              </a:rPr>
              <a:t> (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mh_quotes.exchange</a:t>
            </a:r>
            <a:r>
              <a:rPr lang="it-IT" sz="1600" b="1" i="1" dirty="0">
                <a:solidFill>
                  <a:sysClr val="windowText" lastClr="000000"/>
                </a:solidFill>
              </a:rPr>
              <a:t> </a:t>
            </a:r>
            <a:r>
              <a:rPr lang="it-IT" sz="1600" dirty="0">
                <a:solidFill>
                  <a:sysClr val="windowText" lastClr="000000"/>
                </a:solidFill>
              </a:rPr>
              <a:t>in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contents.js</a:t>
            </a:r>
            <a:r>
              <a:rPr lang="it-IT" sz="1600" dirty="0">
                <a:solidFill>
                  <a:sysClr val="windowText" lastClr="000000"/>
                </a:solidFill>
              </a:rPr>
              <a:t>) in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quotes_</a:t>
            </a:r>
            <a:r>
              <a:rPr lang="it-IT" sz="1600" dirty="0" err="1">
                <a:solidFill>
                  <a:sysClr val="windowText" lastClr="000000"/>
                </a:solidFill>
              </a:rPr>
              <a:t>request</a:t>
            </a:r>
            <a:r>
              <a:rPr lang="it-IT" sz="1600" dirty="0">
                <a:solidFill>
                  <a:sysClr val="windowText" lastClr="000000"/>
                </a:solidFill>
              </a:rPr>
              <a:t>, </a:t>
            </a:r>
            <a:r>
              <a:rPr lang="it-IT" sz="1600" dirty="0" err="1">
                <a:solidFill>
                  <a:sysClr val="windowText" lastClr="000000"/>
                </a:solidFill>
              </a:rPr>
              <a:t>l’url</a:t>
            </a:r>
            <a:r>
              <a:rPr lang="it-IT" sz="1600" dirty="0">
                <a:solidFill>
                  <a:sysClr val="windowText" lastClr="000000"/>
                </a:solidFill>
              </a:rPr>
              <a:t> per la richiesta dei loro </a:t>
            </a:r>
            <a:r>
              <a:rPr lang="it-IT" sz="1600" dirty="0" err="1">
                <a:solidFill>
                  <a:sysClr val="windowText" lastClr="000000"/>
                </a:solidFill>
              </a:rPr>
              <a:t>eod</a:t>
            </a:r>
            <a:r>
              <a:rPr lang="it-IT" sz="1600" dirty="0">
                <a:solidFill>
                  <a:sysClr val="windowText" lastClr="000000"/>
                </a:solidFill>
              </a:rPr>
              <a:t> in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day_close_request</a:t>
            </a:r>
            <a:r>
              <a:rPr lang="it-IT" sz="1600" b="1" i="1" dirty="0">
                <a:solidFill>
                  <a:sysClr val="windowText" lastClr="000000"/>
                </a:solidFill>
              </a:rPr>
              <a:t> </a:t>
            </a:r>
            <a:r>
              <a:rPr lang="it-IT" sz="1600" dirty="0">
                <a:solidFill>
                  <a:sysClr val="windowText" lastClr="000000"/>
                </a:solidFill>
              </a:rPr>
              <a:t>ed eseguiamo la prima </a:t>
            </a:r>
            <a:r>
              <a:rPr lang="it-IT" sz="1600" dirty="0" err="1">
                <a:solidFill>
                  <a:sysClr val="windowText" lastClr="000000"/>
                </a:solidFill>
              </a:rPr>
              <a:t>fetch</a:t>
            </a:r>
            <a:r>
              <a:rPr lang="it-IT" sz="1600" dirty="0">
                <a:solidFill>
                  <a:sysClr val="windowText" lastClr="000000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Tramite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onCompany</a:t>
            </a:r>
            <a:r>
              <a:rPr lang="it-IT" sz="1600" b="1" i="1" dirty="0">
                <a:solidFill>
                  <a:sysClr val="windowText" lastClr="000000"/>
                </a:solidFill>
              </a:rPr>
              <a:t> </a:t>
            </a:r>
            <a:r>
              <a:rPr lang="it-IT" sz="1600" dirty="0">
                <a:solidFill>
                  <a:sysClr val="windowText" lastClr="000000"/>
                </a:solidFill>
              </a:rPr>
              <a:t>aggiungiamo </a:t>
            </a:r>
            <a:r>
              <a:rPr lang="it-IT" sz="1600" dirty="0" err="1">
                <a:solidFill>
                  <a:sysClr val="windowText" lastClr="000000"/>
                </a:solidFill>
              </a:rPr>
              <a:t>all’url</a:t>
            </a:r>
            <a:r>
              <a:rPr lang="it-IT" sz="1600" dirty="0">
                <a:solidFill>
                  <a:sysClr val="windowText" lastClr="000000"/>
                </a:solidFill>
              </a:rPr>
              <a:t> per gli </a:t>
            </a:r>
            <a:r>
              <a:rPr lang="it-IT" sz="1600" dirty="0" err="1">
                <a:solidFill>
                  <a:sysClr val="windowText" lastClr="000000"/>
                </a:solidFill>
              </a:rPr>
              <a:t>eod</a:t>
            </a:r>
            <a:r>
              <a:rPr lang="it-IT" sz="1600" dirty="0">
                <a:solidFill>
                  <a:sysClr val="windowText" lastClr="000000"/>
                </a:solidFill>
              </a:rPr>
              <a:t>, tutti i simboli dei </a:t>
            </a:r>
            <a:r>
              <a:rPr lang="it-IT" sz="1600" dirty="0" err="1">
                <a:solidFill>
                  <a:sysClr val="windowText" lastClr="000000"/>
                </a:solidFill>
              </a:rPr>
              <a:t>brands</a:t>
            </a:r>
            <a:r>
              <a:rPr lang="it-IT" sz="1600" dirty="0">
                <a:solidFill>
                  <a:sysClr val="windowText" lastClr="000000"/>
                </a:solidFill>
              </a:rPr>
              <a:t> richiesti per la successiva </a:t>
            </a:r>
            <a:r>
              <a:rPr lang="it-IT" sz="1600" dirty="0" err="1">
                <a:solidFill>
                  <a:sysClr val="windowText" lastClr="000000"/>
                </a:solidFill>
              </a:rPr>
              <a:t>fetch</a:t>
            </a:r>
            <a:r>
              <a:rPr lang="it-IT" sz="1600" dirty="0">
                <a:solidFill>
                  <a:sysClr val="windowText" lastClr="000000"/>
                </a:solidFill>
              </a:rPr>
              <a:t>, separati da «</a:t>
            </a:r>
            <a:r>
              <a:rPr lang="it-IT" sz="1600" b="1" i="1" dirty="0">
                <a:solidFill>
                  <a:sysClr val="windowText" lastClr="000000"/>
                </a:solidFill>
              </a:rPr>
              <a:t>,</a:t>
            </a:r>
            <a:r>
              <a:rPr lang="it-IT" sz="1600" dirty="0">
                <a:solidFill>
                  <a:sysClr val="windowText" lastClr="000000"/>
                </a:solidFill>
              </a:rPr>
              <a:t>», con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substring</a:t>
            </a:r>
            <a:r>
              <a:rPr lang="it-IT" sz="1600" dirty="0">
                <a:solidFill>
                  <a:sysClr val="windowText" lastClr="000000"/>
                </a:solidFill>
              </a:rPr>
              <a:t> eliminiamo l’ultimo carattere </a:t>
            </a:r>
            <a:r>
              <a:rPr lang="it-IT" sz="1600" dirty="0" err="1">
                <a:solidFill>
                  <a:sysClr val="windowText" lastClr="000000"/>
                </a:solidFill>
              </a:rPr>
              <a:t>dell’url</a:t>
            </a:r>
            <a:r>
              <a:rPr lang="it-IT" sz="1600" dirty="0">
                <a:solidFill>
                  <a:sysClr val="windowText" lastClr="000000"/>
                </a:solidFill>
              </a:rPr>
              <a:t> ed eseguiamo la seconda </a:t>
            </a:r>
            <a:r>
              <a:rPr lang="it-IT" sz="1600" dirty="0" err="1">
                <a:solidFill>
                  <a:sysClr val="windowText" lastClr="000000"/>
                </a:solidFill>
              </a:rPr>
              <a:t>fetch</a:t>
            </a:r>
            <a:r>
              <a:rPr lang="it-IT" sz="1600" dirty="0">
                <a:solidFill>
                  <a:sysClr val="windowText" lastClr="000000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Tramite adesso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onQuotes</a:t>
            </a:r>
            <a:r>
              <a:rPr lang="it-IT" sz="1600" dirty="0">
                <a:solidFill>
                  <a:sysClr val="windowText" lastClr="000000"/>
                </a:solidFill>
              </a:rPr>
              <a:t> creiamo degli h2 per i dati della nostra azienda e successivamente con un ciclo </a:t>
            </a:r>
            <a:r>
              <a:rPr lang="it-IT" sz="1600" dirty="0" err="1">
                <a:solidFill>
                  <a:sysClr val="windowText" lastClr="000000"/>
                </a:solidFill>
              </a:rPr>
              <a:t>while</a:t>
            </a:r>
            <a:r>
              <a:rPr lang="it-IT" sz="1600" dirty="0">
                <a:solidFill>
                  <a:sysClr val="windowText" lastClr="000000"/>
                </a:solidFill>
              </a:rPr>
              <a:t> degli h3 per i dati dei </a:t>
            </a:r>
            <a:r>
              <a:rPr lang="it-IT" sz="1600" dirty="0" err="1">
                <a:solidFill>
                  <a:sysClr val="windowText" lastClr="000000"/>
                </a:solidFill>
              </a:rPr>
              <a:t>brands</a:t>
            </a:r>
            <a:r>
              <a:rPr lang="it-IT" sz="1600" dirty="0">
                <a:solidFill>
                  <a:sysClr val="windowText" lastClr="000000"/>
                </a:solidFill>
              </a:rPr>
              <a:t> competitors. La </a:t>
            </a:r>
            <a:r>
              <a:rPr lang="it-IT" sz="1600" dirty="0" err="1">
                <a:solidFill>
                  <a:sysClr val="windowText" lastClr="000000"/>
                </a:solidFill>
              </a:rPr>
              <a:t>if</a:t>
            </a:r>
            <a:r>
              <a:rPr lang="it-IT" sz="1600" dirty="0">
                <a:solidFill>
                  <a:sysClr val="windowText" lastClr="000000"/>
                </a:solidFill>
              </a:rPr>
              <a:t> ci permetterà oltretutto di ottenere i nomi dei </a:t>
            </a:r>
            <a:r>
              <a:rPr lang="it-IT" sz="1600" dirty="0" err="1">
                <a:solidFill>
                  <a:sysClr val="windowText" lastClr="000000"/>
                </a:solidFill>
              </a:rPr>
              <a:t>brands</a:t>
            </a:r>
            <a:r>
              <a:rPr lang="it-IT" sz="1600" dirty="0">
                <a:solidFill>
                  <a:sysClr val="windowText" lastClr="000000"/>
                </a:solidFill>
              </a:rPr>
              <a:t> confrontando i </a:t>
            </a:r>
            <a:r>
              <a:rPr lang="it-IT" sz="1600" dirty="0" err="1">
                <a:solidFill>
                  <a:sysClr val="windowText" lastClr="000000"/>
                </a:solidFill>
              </a:rPr>
              <a:t>json</a:t>
            </a:r>
            <a:r>
              <a:rPr lang="it-IT" sz="1600" dirty="0">
                <a:solidFill>
                  <a:sysClr val="windowText" lastClr="000000"/>
                </a:solidFill>
              </a:rPr>
              <a:t> ottenuti dalle due </a:t>
            </a:r>
            <a:r>
              <a:rPr lang="it-IT" sz="1600" dirty="0" err="1">
                <a:solidFill>
                  <a:sysClr val="windowText" lastClr="000000"/>
                </a:solidFill>
              </a:rPr>
              <a:t>fetch</a:t>
            </a:r>
            <a:r>
              <a:rPr lang="it-IT" sz="1600" dirty="0">
                <a:solidFill>
                  <a:sysClr val="windowText" lastClr="000000"/>
                </a:solidFill>
              </a:rPr>
              <a:t>, dato che nel primo avremo il nome ed il simbolo del brand mentre la seconda fornisce solamente il simbolo.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85B7AD32-A8EB-5444-BC72-80EC096AADA7}"/>
              </a:ext>
            </a:extLst>
          </p:cNvPr>
          <p:cNvSpPr/>
          <p:nvPr/>
        </p:nvSpPr>
        <p:spPr>
          <a:xfrm>
            <a:off x="8944844" y="5625937"/>
            <a:ext cx="1270660" cy="102905"/>
          </a:xfrm>
          <a:prstGeom prst="rect">
            <a:avLst/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rgbClr val="1E1E1E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434904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472F7EAD-6959-514A-AFF0-9EFE913B397B}"/>
              </a:ext>
            </a:extLst>
          </p:cNvPr>
          <p:cNvSpPr txBox="1">
            <a:spLocks/>
          </p:cNvSpPr>
          <p:nvPr/>
        </p:nvSpPr>
        <p:spPr>
          <a:xfrm>
            <a:off x="1143001" y="1129156"/>
            <a:ext cx="5070763" cy="9252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6166ADFA-4C0C-2241-8C30-8E6C9DA23F43}"/>
              </a:ext>
            </a:extLst>
          </p:cNvPr>
          <p:cNvSpPr txBox="1">
            <a:spLocks/>
          </p:cNvSpPr>
          <p:nvPr/>
        </p:nvSpPr>
        <p:spPr>
          <a:xfrm>
            <a:off x="1143001" y="1129157"/>
            <a:ext cx="3322121" cy="14785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187CFC24-96D1-5C4D-A386-5E3759FD1C43}"/>
              </a:ext>
            </a:extLst>
          </p:cNvPr>
          <p:cNvSpPr txBox="1">
            <a:spLocks/>
          </p:cNvSpPr>
          <p:nvPr/>
        </p:nvSpPr>
        <p:spPr>
          <a:xfrm>
            <a:off x="3232632" y="24152"/>
            <a:ext cx="5726735" cy="6758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/>
              <a:t>Metodi d’ Autenticazione</a:t>
            </a:r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AE81CF34-D30E-9A4A-8F1A-9CD275A46549}"/>
              </a:ext>
            </a:extLst>
          </p:cNvPr>
          <p:cNvSpPr txBox="1">
            <a:spLocks/>
          </p:cNvSpPr>
          <p:nvPr/>
        </p:nvSpPr>
        <p:spPr>
          <a:xfrm>
            <a:off x="951408" y="1490853"/>
            <a:ext cx="8791575" cy="3595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it-IT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1E8EA0B-090A-8347-BF56-0FA7C5BB93A1}"/>
              </a:ext>
            </a:extLst>
          </p:cNvPr>
          <p:cNvSpPr txBox="1"/>
          <p:nvPr/>
        </p:nvSpPr>
        <p:spPr>
          <a:xfrm>
            <a:off x="294705" y="2159614"/>
            <a:ext cx="5503919" cy="378565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Memorizziamo i vari dati da utilizzare in apposite variabili:</a:t>
            </a:r>
          </a:p>
          <a:p>
            <a:r>
              <a:rPr lang="it-IT" sz="1600" dirty="0">
                <a:solidFill>
                  <a:sysClr val="windowText" lastClr="000000"/>
                </a:solidFill>
              </a:rPr>
              <a:t>	</a:t>
            </a:r>
            <a:r>
              <a:rPr lang="it-IT" sz="1600" dirty="0" err="1">
                <a:solidFill>
                  <a:sysClr val="windowText" lastClr="000000"/>
                </a:solidFill>
              </a:rPr>
              <a:t>access</a:t>
            </a:r>
            <a:r>
              <a:rPr lang="it-IT" sz="1600" dirty="0">
                <a:solidFill>
                  <a:sysClr val="windowText" lastClr="000000"/>
                </a:solidFill>
              </a:rPr>
              <a:t> </a:t>
            </a:r>
            <a:r>
              <a:rPr lang="it-IT" sz="1600" dirty="0" err="1">
                <a:solidFill>
                  <a:sysClr val="windowText" lastClr="000000"/>
                </a:solidFill>
              </a:rPr>
              <a:t>key</a:t>
            </a:r>
            <a:r>
              <a:rPr lang="it-IT" sz="1600" dirty="0">
                <a:solidFill>
                  <a:sysClr val="windowText" lastClr="000000"/>
                </a:solidFill>
              </a:rPr>
              <a:t> = </a:t>
            </a:r>
            <a:r>
              <a:rPr lang="it-IT" sz="1600" b="1" dirty="0" err="1">
                <a:solidFill>
                  <a:sysClr val="windowText" lastClr="000000"/>
                </a:solidFill>
              </a:rPr>
              <a:t>images_access</a:t>
            </a:r>
            <a:endParaRPr lang="it-IT" sz="1600" b="1" dirty="0">
              <a:solidFill>
                <a:sysClr val="windowText" lastClr="000000"/>
              </a:solidFill>
            </a:endParaRPr>
          </a:p>
          <a:p>
            <a:r>
              <a:rPr lang="it-IT" sz="1600" b="1" dirty="0">
                <a:solidFill>
                  <a:sysClr val="windowText" lastClr="000000"/>
                </a:solidFill>
              </a:rPr>
              <a:t>	</a:t>
            </a:r>
            <a:r>
              <a:rPr lang="it-IT" sz="1600" dirty="0">
                <a:solidFill>
                  <a:sysClr val="windowText" lastClr="000000"/>
                </a:solidFill>
              </a:rPr>
              <a:t>secret </a:t>
            </a:r>
            <a:r>
              <a:rPr lang="it-IT" sz="1600" dirty="0" err="1">
                <a:solidFill>
                  <a:sysClr val="windowText" lastClr="000000"/>
                </a:solidFill>
              </a:rPr>
              <a:t>key</a:t>
            </a:r>
            <a:r>
              <a:rPr lang="it-IT" sz="1600" dirty="0">
                <a:solidFill>
                  <a:sysClr val="windowText" lastClr="000000"/>
                </a:solidFill>
              </a:rPr>
              <a:t> =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images_secret</a:t>
            </a:r>
            <a:endParaRPr lang="it-IT" sz="1600" b="1" i="1" dirty="0">
              <a:solidFill>
                <a:sysClr val="windowText" lastClr="000000"/>
              </a:solidFill>
            </a:endParaRPr>
          </a:p>
          <a:p>
            <a:r>
              <a:rPr lang="it-IT" sz="1600" b="1" i="1" dirty="0">
                <a:solidFill>
                  <a:sysClr val="windowText" lastClr="000000"/>
                </a:solidFill>
              </a:rPr>
              <a:t>	</a:t>
            </a:r>
            <a:r>
              <a:rPr lang="it-IT" sz="1600" dirty="0" err="1">
                <a:solidFill>
                  <a:sysClr val="windowText" lastClr="000000"/>
                </a:solidFill>
              </a:rPr>
              <a:t>url</a:t>
            </a:r>
            <a:r>
              <a:rPr lang="it-IT" sz="1600" dirty="0">
                <a:solidFill>
                  <a:sysClr val="windowText" lastClr="000000"/>
                </a:solidFill>
              </a:rPr>
              <a:t> d’autorizzazione alla richiesta </a:t>
            </a:r>
            <a:r>
              <a:rPr lang="it-IT" sz="1600" dirty="0" err="1">
                <a:solidFill>
                  <a:sysClr val="windowText" lastClr="000000"/>
                </a:solidFill>
              </a:rPr>
              <a:t>token</a:t>
            </a:r>
            <a:r>
              <a:rPr lang="it-IT" sz="1600" dirty="0">
                <a:solidFill>
                  <a:sysClr val="windowText" lastClr="000000"/>
                </a:solidFill>
              </a:rPr>
              <a:t> = </a:t>
            </a:r>
            <a:r>
              <a:rPr lang="it-IT" sz="1600" b="1" i="1" dirty="0">
                <a:solidFill>
                  <a:sysClr val="windowText" lastClr="000000"/>
                </a:solidFill>
              </a:rPr>
              <a:t>images_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auth</a:t>
            </a:r>
            <a:r>
              <a:rPr lang="it-IT" sz="1600" b="1" i="1" dirty="0">
                <a:solidFill>
                  <a:sysClr val="windowText" lastClr="000000"/>
                </a:solidFill>
              </a:rPr>
              <a:t>.._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url</a:t>
            </a:r>
            <a:endParaRPr lang="it-IT" sz="1600" b="1" i="1" dirty="0">
              <a:solidFill>
                <a:sysClr val="windowText" lastClr="000000"/>
              </a:solidFill>
            </a:endParaRPr>
          </a:p>
          <a:p>
            <a:r>
              <a:rPr lang="it-IT" sz="1600" b="1" i="1" dirty="0">
                <a:solidFill>
                  <a:sysClr val="windowText" lastClr="000000"/>
                </a:solidFill>
              </a:rPr>
              <a:t>	</a:t>
            </a:r>
            <a:r>
              <a:rPr lang="it-IT" sz="1600" dirty="0" err="1">
                <a:solidFill>
                  <a:sysClr val="windowText" lastClr="000000"/>
                </a:solidFill>
              </a:rPr>
              <a:t>url</a:t>
            </a:r>
            <a:r>
              <a:rPr lang="it-IT" sz="1600" dirty="0">
                <a:solidFill>
                  <a:sysClr val="windowText" lastClr="000000"/>
                </a:solidFill>
              </a:rPr>
              <a:t> per la richiesta </a:t>
            </a:r>
            <a:r>
              <a:rPr lang="it-IT" sz="1600" dirty="0" err="1">
                <a:solidFill>
                  <a:sysClr val="windowText" lastClr="000000"/>
                </a:solidFill>
              </a:rPr>
              <a:t>token</a:t>
            </a:r>
            <a:r>
              <a:rPr lang="it-IT" sz="1600" dirty="0">
                <a:solidFill>
                  <a:sysClr val="windowText" lastClr="000000"/>
                </a:solidFill>
              </a:rPr>
              <a:t> =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images_token_url</a:t>
            </a:r>
            <a:endParaRPr lang="it-IT" sz="1600" b="1" i="1" dirty="0">
              <a:solidFill>
                <a:sysClr val="windowText" lastClr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Eseguiamo la </a:t>
            </a:r>
            <a:r>
              <a:rPr lang="it-IT" sz="1600" dirty="0" err="1">
                <a:solidFill>
                  <a:sysClr val="windowText" lastClr="000000"/>
                </a:solidFill>
              </a:rPr>
              <a:t>fetch</a:t>
            </a:r>
            <a:r>
              <a:rPr lang="it-IT" sz="1600" dirty="0">
                <a:solidFill>
                  <a:sysClr val="windowText" lastClr="000000"/>
                </a:solidFill>
              </a:rPr>
              <a:t> per richiedere l’autorizzazione e tramite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onAuthorization</a:t>
            </a:r>
            <a:r>
              <a:rPr lang="it-IT" sz="1600" b="1" i="1" dirty="0">
                <a:solidFill>
                  <a:sysClr val="windowText" lastClr="000000"/>
                </a:solidFill>
              </a:rPr>
              <a:t> </a:t>
            </a:r>
            <a:r>
              <a:rPr lang="it-IT" sz="1600" dirty="0">
                <a:solidFill>
                  <a:sysClr val="windowText" lastClr="000000"/>
                </a:solidFill>
              </a:rPr>
              <a:t>memorizziamo il codice d’autorizzazione in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images_code</a:t>
            </a:r>
            <a:r>
              <a:rPr lang="it-IT" sz="1600" dirty="0">
                <a:solidFill>
                  <a:sysClr val="windowText" lastClr="000000"/>
                </a:solidFill>
              </a:rPr>
              <a:t> </a:t>
            </a:r>
            <a:r>
              <a:rPr lang="it-IT" sz="1600" u="sng" dirty="0">
                <a:solidFill>
                  <a:sysClr val="windowText" lastClr="000000"/>
                </a:solidFill>
              </a:rPr>
              <a:t>(problema CORS, codice generato con interfaccia del sito stesso).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Creiamo l’oggetto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images_token_object</a:t>
            </a:r>
            <a:r>
              <a:rPr lang="it-IT" sz="1600" dirty="0">
                <a:solidFill>
                  <a:sysClr val="windowText" lastClr="000000"/>
                </a:solidFill>
              </a:rPr>
              <a:t> della richiesta POST del </a:t>
            </a:r>
            <a:r>
              <a:rPr lang="it-IT" sz="1600" dirty="0" err="1">
                <a:solidFill>
                  <a:sysClr val="windowText" lastClr="000000"/>
                </a:solidFill>
              </a:rPr>
              <a:t>token</a:t>
            </a:r>
            <a:r>
              <a:rPr lang="it-IT" sz="1600" dirty="0">
                <a:solidFill>
                  <a:sysClr val="windowText" lastClr="000000"/>
                </a:solidFill>
              </a:rPr>
              <a:t> ed eseguiamo la </a:t>
            </a:r>
            <a:r>
              <a:rPr lang="it-IT" sz="1600" dirty="0" err="1">
                <a:solidFill>
                  <a:sysClr val="windowText" lastClr="000000"/>
                </a:solidFill>
              </a:rPr>
              <a:t>fetch</a:t>
            </a:r>
            <a:r>
              <a:rPr lang="it-IT" sz="1600" dirty="0">
                <a:solidFill>
                  <a:sysClr val="windowText" lastClr="000000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Adesso tramite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onTokenImg</a:t>
            </a:r>
            <a:r>
              <a:rPr lang="it-IT" sz="1600" b="1" i="1" dirty="0">
                <a:solidFill>
                  <a:sysClr val="windowText" lastClr="000000"/>
                </a:solidFill>
              </a:rPr>
              <a:t> </a:t>
            </a:r>
            <a:r>
              <a:rPr lang="it-IT" sz="1600" dirty="0">
                <a:solidFill>
                  <a:sysClr val="windowText" lastClr="000000"/>
                </a:solidFill>
              </a:rPr>
              <a:t>memorizziamo il </a:t>
            </a:r>
            <a:r>
              <a:rPr lang="it-IT" sz="1600" dirty="0" err="1">
                <a:solidFill>
                  <a:sysClr val="windowText" lastClr="000000"/>
                </a:solidFill>
              </a:rPr>
              <a:t>token</a:t>
            </a:r>
            <a:r>
              <a:rPr lang="it-IT" sz="1600" dirty="0">
                <a:solidFill>
                  <a:sysClr val="windowText" lastClr="000000"/>
                </a:solidFill>
              </a:rPr>
              <a:t> in </a:t>
            </a:r>
            <a:r>
              <a:rPr lang="it-IT" sz="1600" b="1" i="1" dirty="0" err="1">
                <a:solidFill>
                  <a:sysClr val="windowText" lastClr="000000"/>
                </a:solidFill>
              </a:rPr>
              <a:t>images_token</a:t>
            </a:r>
            <a:r>
              <a:rPr lang="it-IT" sz="1600" dirty="0">
                <a:solidFill>
                  <a:sysClr val="windowText" lastClr="000000"/>
                </a:solidFill>
              </a:rPr>
              <a:t> ed eseguiamo la </a:t>
            </a:r>
            <a:r>
              <a:rPr lang="it-IT" sz="1600" dirty="0" err="1">
                <a:solidFill>
                  <a:sysClr val="windowText" lastClr="000000"/>
                </a:solidFill>
              </a:rPr>
              <a:t>fetch</a:t>
            </a:r>
            <a:r>
              <a:rPr lang="it-IT" sz="1600" dirty="0">
                <a:solidFill>
                  <a:sysClr val="windowText" lastClr="000000"/>
                </a:solidFill>
              </a:rPr>
              <a:t> per accedere alle </a:t>
            </a:r>
            <a:r>
              <a:rPr lang="it-IT" sz="1600" dirty="0" err="1">
                <a:solidFill>
                  <a:sysClr val="windowText" lastClr="000000"/>
                </a:solidFill>
              </a:rPr>
              <a:t>collections</a:t>
            </a:r>
            <a:r>
              <a:rPr lang="it-IT" sz="1600" dirty="0">
                <a:solidFill>
                  <a:sysClr val="windowText" lastClr="000000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ysClr val="windowText" lastClr="000000"/>
                </a:solidFill>
              </a:rPr>
              <a:t>Da qui il codice prosegue come la slide 4.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E8A3C6B8-7DEB-6F46-AEA7-FFF667F9E7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34" t="6975" r="32607" b="14872"/>
          <a:stretch/>
        </p:blipFill>
        <p:spPr>
          <a:xfrm>
            <a:off x="6180263" y="1989472"/>
            <a:ext cx="5850560" cy="481439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769BE7E-35CD-334F-B31F-7D79DC115BDC}"/>
              </a:ext>
            </a:extLst>
          </p:cNvPr>
          <p:cNvSpPr txBox="1"/>
          <p:nvPr/>
        </p:nvSpPr>
        <p:spPr>
          <a:xfrm>
            <a:off x="661182" y="512144"/>
            <a:ext cx="113702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L’autenticazione in entrambe le API è stata gestita tramite API KEY per difficoltà nel trovare una API pertinente al progetto che funzionasse correttamente tramite autenticazione OAuth2.</a:t>
            </a:r>
          </a:p>
          <a:p>
            <a:r>
              <a:rPr lang="it-IT" dirty="0"/>
              <a:t>Il seguente codice descrive comunque il funzionamento della API di </a:t>
            </a:r>
            <a:r>
              <a:rPr lang="it-IT" b="1" i="1" dirty="0" err="1"/>
              <a:t>unsplash.com</a:t>
            </a:r>
            <a:r>
              <a:rPr lang="it-IT" dirty="0"/>
              <a:t> utilizzando OAuth2, con però codice di verifica (</a:t>
            </a:r>
            <a:r>
              <a:rPr lang="it-IT" b="1" i="1" dirty="0" err="1"/>
              <a:t>images_code</a:t>
            </a:r>
            <a:r>
              <a:rPr lang="it-IT" dirty="0"/>
              <a:t>) generato dall’utente tramite l’interfaccia fornita dal sito stesso e non tramite la </a:t>
            </a:r>
            <a:r>
              <a:rPr lang="it-IT" dirty="0" err="1"/>
              <a:t>fetch</a:t>
            </a:r>
            <a:r>
              <a:rPr lang="it-IT" dirty="0"/>
              <a:t> di autorizzazione che viene invece bloccata dalla CORS POLICY.</a:t>
            </a:r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EE936D1A-F345-F245-B63A-EB437F115EB5}"/>
              </a:ext>
            </a:extLst>
          </p:cNvPr>
          <p:cNvSpPr/>
          <p:nvPr/>
        </p:nvSpPr>
        <p:spPr>
          <a:xfrm>
            <a:off x="6213763" y="2303839"/>
            <a:ext cx="2691281" cy="102905"/>
          </a:xfrm>
          <a:prstGeom prst="rect">
            <a:avLst/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>
                <a:solidFill>
                  <a:srgbClr val="1E1E1E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9222277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329</TotalTime>
  <Words>640</Words>
  <Application>Microsoft Macintosh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Circuito</vt:lpstr>
      <vt:lpstr>Mhw3 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Mhw3  </dc:title>
  <dc:creator>RENATO CASTRO</dc:creator>
  <cp:lastModifiedBy>RENATO CASTRO</cp:lastModifiedBy>
  <cp:revision>6</cp:revision>
  <dcterms:created xsi:type="dcterms:W3CDTF">2021-04-25T15:23:41Z</dcterms:created>
  <dcterms:modified xsi:type="dcterms:W3CDTF">2021-04-26T10:28:08Z</dcterms:modified>
</cp:coreProperties>
</file>

<file path=docProps/thumbnail.jpeg>
</file>